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9925050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66" d="100"/>
          <a:sy n="166" d="100"/>
        </p:scale>
        <p:origin x="11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66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570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92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808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784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8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39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210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920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04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46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BBEB1-DD23-4E45-8A73-20D40AADC30C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2ACED-1199-4005-8392-F1C32CDE6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976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66699" y="247742"/>
            <a:ext cx="4067175" cy="5027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АНОНСИРОВАНИЕ НАЧАЛА ВАКР </a:t>
            </a:r>
          </a:p>
          <a:p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Анонсирование на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интернет-ресурсе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СМИ и в новых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соц.сетях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начало проведения </a:t>
            </a: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ВАКР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0512" y="954026"/>
            <a:ext cx="4067175" cy="4893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приказа по проведению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ВАКР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6699" y="1646911"/>
            <a:ext cx="4067174" cy="4344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ПРОВЕДЕНИЯ ВАКР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7687" y="1016408"/>
            <a:ext cx="1952625" cy="3691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25 сентября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60175" y="2286021"/>
            <a:ext cx="4067174" cy="448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1219170">
              <a:defRPr/>
            </a:pPr>
            <a:r>
              <a:rPr lang="kk-KZ" sz="12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Анонсирование публичного обсуждения</a:t>
            </a:r>
          </a:p>
          <a:p>
            <a:pPr lvl="0" defTabSz="1219170">
              <a:defRPr/>
            </a:pPr>
            <a:r>
              <a:rPr lang="kk-KZ" sz="10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Анонсирование </a:t>
            </a:r>
            <a:r>
              <a:rPr lang="kk-KZ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интернет-ресурсе, СМИ и в новых соц.сетях начало публичного обсуждения </a:t>
            </a:r>
            <a:r>
              <a:rPr lang="kk-KZ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ВАКР</a:t>
            </a:r>
          </a:p>
          <a:p>
            <a:pPr algn="ctr"/>
            <a:endParaRPr lang="ru-RU" sz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0176" y="2935726"/>
            <a:ext cx="4067174" cy="470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 обсуждение результатов ВАКР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33873" y="315359"/>
            <a:ext cx="1952625" cy="3691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18 сентября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333873" y="1693118"/>
            <a:ext cx="1952625" cy="3612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 октября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333873" y="2340276"/>
            <a:ext cx="1952625" cy="3612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mtClean="0">
                <a:solidFill>
                  <a:schemeClr val="accent1">
                    <a:lumMod val="50000"/>
                  </a:schemeClr>
                </a:solidFill>
              </a:rPr>
              <a:t>16 </a:t>
            </a:r>
            <a:r>
              <a:rPr lang="ru-RU" smtClean="0">
                <a:solidFill>
                  <a:schemeClr val="accent1">
                    <a:lumMod val="50000"/>
                  </a:schemeClr>
                </a:solidFill>
              </a:rPr>
              <a:t>октября</a:t>
            </a:r>
            <a:r>
              <a:rPr lang="ru-RU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327349" y="2989462"/>
            <a:ext cx="1952625" cy="3612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23 октября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66700" y="3596970"/>
            <a:ext cx="4067174" cy="470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Подписание аналитической справки по результатам ВАКР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60177" y="4307807"/>
            <a:ext cx="4067174" cy="470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плана мероприятий причин и условий выявленных по результатам ВАКР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60178" y="4950473"/>
            <a:ext cx="4067173" cy="470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реестра должностей подверженных коррупционным рискам (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ворд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пдф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отдельно от справки)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60177" y="5620851"/>
            <a:ext cx="4067174" cy="470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аналитической справки и плана мероприятий на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интернет-ресурсе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субъекта ВАКР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66700" y="6296321"/>
            <a:ext cx="4067174" cy="470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 ВАКР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66700" y="6867826"/>
            <a:ext cx="4067174" cy="2322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устранения причин и условий, путем подготовки информации об исполнении рекомендаций, внесенных по итогам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ВАКР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333873" y="3636037"/>
            <a:ext cx="1952625" cy="3691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28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октября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327350" y="4367574"/>
            <a:ext cx="1952625" cy="3691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28 октября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327351" y="4998736"/>
            <a:ext cx="1952625" cy="3691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29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октября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333873" y="5659880"/>
            <a:ext cx="1952625" cy="3691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30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октября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333873" y="6347129"/>
            <a:ext cx="1952625" cy="3691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3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ноября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333874" y="7489586"/>
            <a:ext cx="1952625" cy="1032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течении одного года со дня подписания аналитической справки</a:t>
            </a:r>
          </a:p>
        </p:txBody>
      </p:sp>
      <p:cxnSp>
        <p:nvCxnSpPr>
          <p:cNvPr id="35" name="Прямая со стрелкой 34"/>
          <p:cNvCxnSpPr/>
          <p:nvPr/>
        </p:nvCxnSpPr>
        <p:spPr>
          <a:xfrm flipH="1">
            <a:off x="148856" y="247742"/>
            <a:ext cx="21266" cy="1165009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266700" y="9391650"/>
            <a:ext cx="4114800" cy="2352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устранения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организационно-управленческим рискам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 подготовки информации об исполнении рекомендаций, внесенных по итогам ВАКР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381500" y="10027777"/>
            <a:ext cx="1952625" cy="1032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течении одного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месяца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подписания аналитической справки</a:t>
            </a:r>
          </a:p>
        </p:txBody>
      </p:sp>
    </p:spTree>
    <p:extLst>
      <p:ext uri="{BB962C8B-B14F-4D97-AF65-F5344CB8AC3E}">
        <p14:creationId xmlns:p14="http://schemas.microsoft.com/office/powerpoint/2010/main" val="24847727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167</Words>
  <Application>Microsoft Office PowerPoint</Application>
  <PresentationFormat>Широкоэкранный</PresentationFormat>
  <Paragraphs>27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Duman Kenzhegazin</dc:creator>
  <cp:lastModifiedBy>Duman Kenzhegazin</cp:lastModifiedBy>
  <cp:revision>11</cp:revision>
  <cp:lastPrinted>2025-06-17T04:56:52Z</cp:lastPrinted>
  <dcterms:created xsi:type="dcterms:W3CDTF">2025-06-03T06:13:39Z</dcterms:created>
  <dcterms:modified xsi:type="dcterms:W3CDTF">2025-09-16T11:28:33Z</dcterms:modified>
</cp:coreProperties>
</file>